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280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>
        <p:scale>
          <a:sx n="100" d="100"/>
          <a:sy n="100" d="100"/>
        </p:scale>
        <p:origin x="36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B249A6-3205-4826-A9F1-E43DBC16C7A9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8015F3-7B8E-4917-9015-F508B167D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E07F-D639-41F1-8A16-606127C7C599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F09E-9A95-4A96-986E-E1EAAC6EB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1C3F-E2E2-4998-B319-C3FC0490533E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0F24-DA50-490B-AE13-A740D49CD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2302-87A2-48F8-A4C6-3244EA26FE39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121B-D92B-43E8-83EC-00626D7C0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B4930-9C87-4B78-A16E-910ECBCE0C73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DF831C-57B0-4A23-B4CD-F0FE9B6AF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9C4D-A104-476B-AE09-D0A466796618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6AFD-7600-4230-8899-C5114B2AA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2CD8-D735-43AA-85B7-50702F2EFCC3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506C-7696-4B6A-A9B9-8EB564E84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1DE5-E61A-403B-83AE-E8DBA4AEAA11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32C1-FDFD-4F2B-A11F-F94CD76F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870EE4-48BA-4CEB-836C-E824CA527B53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81AD1A-66A5-40C5-B546-0FBCFF426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DCDD-D715-45B7-8540-95D3F30676C6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0E8D-04A8-48F7-A3FE-35A330C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247523-2613-4086-B218-A99FA74EDF5E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9626D0-96AA-4199-8EC5-92520EC3A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BD614B-DCA4-4253-A0A2-AC98FC20CE97}" type="datetimeFigureOut">
              <a:rPr lang="en-US"/>
              <a:pPr>
                <a:defRPr/>
              </a:pPr>
              <a:t>5/3/2025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251867-ED25-49C2-8CA9-C9FF3381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2" r:id="rId2"/>
    <p:sldLayoutId id="2147483870" r:id="rId3"/>
    <p:sldLayoutId id="2147483863" r:id="rId4"/>
    <p:sldLayoutId id="2147483864" r:id="rId5"/>
    <p:sldLayoutId id="2147483865" r:id="rId6"/>
    <p:sldLayoutId id="2147483871" r:id="rId7"/>
    <p:sldLayoutId id="2147483866" r:id="rId8"/>
    <p:sldLayoutId id="2147483872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41985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dirty="0" smtClean="0">
                <a:solidFill>
                  <a:srgbClr val="0070C0"/>
                </a:solidFill>
                <a:latin typeface="Arial Black" pitchFamily="34" charset="0"/>
              </a:rPr>
              <a:t>WELCOME TO </a:t>
            </a:r>
            <a:endParaRPr lang="en-US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35100" y="1828800"/>
            <a:ext cx="749935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+mj-lt"/>
              </a:rPr>
              <a:t>Chhattisgarh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Board of Secondary  Education, Raipur (C.G.)</a:t>
            </a:r>
          </a:p>
        </p:txBody>
      </p:sp>
      <p:pic>
        <p:nvPicPr>
          <p:cNvPr id="6148" name="Picture 9" descr="CGBSE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12192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68876"/>
            <a:ext cx="7258259" cy="392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228600"/>
            <a:ext cx="7543800" cy="1169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Chhattisgarh Board of Secondary Education, Raipur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343400"/>
            <a:ext cx="73227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High School Certificate Exam </a:t>
            </a:r>
            <a:r>
              <a:rPr lang="en-US" sz="3600" b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- 2025</a:t>
            </a:r>
            <a:endParaRPr lang="en-US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953000"/>
            <a:ext cx="73231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Tentative Top 10 </a:t>
            </a:r>
          </a:p>
        </p:txBody>
      </p:sp>
      <p:pic>
        <p:nvPicPr>
          <p:cNvPr id="7173" name="Picture 9" descr="CGBSE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4825"/>
            <a:ext cx="7212204" cy="648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400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400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55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629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5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07787"/>
            <a:ext cx="7212204" cy="384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629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136187"/>
            <a:ext cx="7526215" cy="6585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55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5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5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83468"/>
            <a:ext cx="7120932" cy="389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992562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93195"/>
            <a:ext cx="7268307" cy="387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64013"/>
            <a:ext cx="7288404" cy="3929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705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df_Page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73740"/>
            <a:ext cx="7197132" cy="391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987</TotalTime>
  <Words>30</Words>
  <Application>Microsoft Office PowerPoint</Application>
  <PresentationFormat>On-screen Show (4:3)</PresentationFormat>
  <Paragraphs>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Solstice</vt:lpstr>
      <vt:lpstr>WELCOME TO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SANJAY</cp:lastModifiedBy>
  <cp:revision>124</cp:revision>
  <dcterms:created xsi:type="dcterms:W3CDTF">2016-04-20T13:10:01Z</dcterms:created>
  <dcterms:modified xsi:type="dcterms:W3CDTF">2025-05-03T10:55:20Z</dcterms:modified>
</cp:coreProperties>
</file>